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6837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1622" y="-2520"/>
      </p:cViewPr>
      <p:guideLst>
        <p:guide orient="horz" pos="305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84818"/>
            <a:ext cx="5829300" cy="337138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086211"/>
            <a:ext cx="5143500" cy="233799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C3C-1CC8-4121-86B1-B8A1E3C38CC5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BE8-2A9E-4CCB-BA4E-ABC4F873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59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C3C-1CC8-4121-86B1-B8A1E3C38CC5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BE8-2A9E-4CCB-BA4E-ABC4F873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87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15570"/>
            <a:ext cx="1478756" cy="820653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15570"/>
            <a:ext cx="4350544" cy="820653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C3C-1CC8-4121-86B1-B8A1E3C38CC5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BE8-2A9E-4CCB-BA4E-ABC4F873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21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C3C-1CC8-4121-86B1-B8A1E3C38CC5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BE8-2A9E-4CCB-BA4E-ABC4F873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97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14216"/>
            <a:ext cx="5915025" cy="402817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480494"/>
            <a:ext cx="5915025" cy="2118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C3C-1CC8-4121-86B1-B8A1E3C38CC5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BE8-2A9E-4CCB-BA4E-ABC4F873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69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577850"/>
            <a:ext cx="2914650" cy="61442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577850"/>
            <a:ext cx="2914650" cy="61442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C3C-1CC8-4121-86B1-B8A1E3C38CC5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BE8-2A9E-4CCB-BA4E-ABC4F873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25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15572"/>
            <a:ext cx="5915025" cy="187174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373865"/>
            <a:ext cx="2901255" cy="116339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537259"/>
            <a:ext cx="2901255" cy="52027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373865"/>
            <a:ext cx="2915543" cy="116339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537259"/>
            <a:ext cx="2915543" cy="52027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C3C-1CC8-4121-86B1-B8A1E3C38CC5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BE8-2A9E-4CCB-BA4E-ABC4F873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80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C3C-1CC8-4121-86B1-B8A1E3C38CC5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BE8-2A9E-4CCB-BA4E-ABC4F873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77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C3C-1CC8-4121-86B1-B8A1E3C38CC5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BE8-2A9E-4CCB-BA4E-ABC4F873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16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5583"/>
            <a:ext cx="2211884" cy="225954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94283"/>
            <a:ext cx="3471863" cy="688173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05125"/>
            <a:ext cx="2211884" cy="538210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C3C-1CC8-4121-86B1-B8A1E3C38CC5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BE8-2A9E-4CCB-BA4E-ABC4F873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37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5583"/>
            <a:ext cx="2211884" cy="225954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94283"/>
            <a:ext cx="3471863" cy="688173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05125"/>
            <a:ext cx="2211884" cy="538210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C3C-1CC8-4121-86B1-B8A1E3C38CC5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BE8-2A9E-4CCB-BA4E-ABC4F873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21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15572"/>
            <a:ext cx="5915025" cy="1871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577850"/>
            <a:ext cx="5915025" cy="614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975404"/>
            <a:ext cx="1543050" cy="515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EEC3C-1CC8-4121-86B1-B8A1E3C38CC5}" type="datetimeFigureOut">
              <a:rPr kumimoji="1" lang="ja-JP" altLang="en-US" smtClean="0"/>
              <a:t>2023/12/25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975404"/>
            <a:ext cx="2314575" cy="515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975404"/>
            <a:ext cx="1543050" cy="515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39BE8-2A9E-4CCB-BA4E-ABC4F873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82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BBAE3C40-61FE-8617-EF21-0E568261D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" y="0"/>
            <a:ext cx="6847159" cy="968375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62B42AB-7659-438D-D4E1-DD7BD844C7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28"/>
          <a:stretch/>
        </p:blipFill>
        <p:spPr>
          <a:xfrm>
            <a:off x="3428999" y="8450010"/>
            <a:ext cx="3350758" cy="74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65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Onda Hidemi (恩田 秀美)</dc:creator>
  <cp:lastModifiedBy>main fukkou</cp:lastModifiedBy>
  <cp:revision>21</cp:revision>
  <dcterms:created xsi:type="dcterms:W3CDTF">2021-10-21T01:43:29Z</dcterms:created>
  <dcterms:modified xsi:type="dcterms:W3CDTF">2023-12-25T07:00:43Z</dcterms:modified>
</cp:coreProperties>
</file>