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6837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2520" y="67"/>
      </p:cViewPr>
      <p:guideLst>
        <p:guide orient="horz" pos="305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84818"/>
            <a:ext cx="5829300" cy="337138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086211"/>
            <a:ext cx="5143500" cy="233799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1593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0875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15570"/>
            <a:ext cx="1478756" cy="820653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15570"/>
            <a:ext cx="4350544" cy="820653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4210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972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14216"/>
            <a:ext cx="5915025" cy="402817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480494"/>
            <a:ext cx="5915025" cy="21183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69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577850"/>
            <a:ext cx="2914650" cy="6144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577850"/>
            <a:ext cx="2914650" cy="61442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25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15572"/>
            <a:ext cx="5915025" cy="1871744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373865"/>
            <a:ext cx="2901255" cy="116339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537259"/>
            <a:ext cx="2901255" cy="52027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373865"/>
            <a:ext cx="2915543" cy="116339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537259"/>
            <a:ext cx="2915543" cy="52027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980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97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1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5583"/>
            <a:ext cx="2211884" cy="22595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94283"/>
            <a:ext cx="3471863" cy="688173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5125"/>
            <a:ext cx="2211884" cy="538210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837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5583"/>
            <a:ext cx="2211884" cy="2259542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94283"/>
            <a:ext cx="3471863" cy="688173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05125"/>
            <a:ext cx="2211884" cy="538210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121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15572"/>
            <a:ext cx="5915025" cy="18717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577850"/>
            <a:ext cx="5915025" cy="6144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975404"/>
            <a:ext cx="1543050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EEC3C-1CC8-4121-86B1-B8A1E3C38CC5}" type="datetimeFigureOut">
              <a:rPr kumimoji="1" lang="ja-JP" altLang="en-US" smtClean="0"/>
              <a:t>2023/4/24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975404"/>
            <a:ext cx="2314575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975404"/>
            <a:ext cx="1543050" cy="5155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39BE8-2A9E-4CCB-BA4E-ABC4F873568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38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タイムライン&#10;&#10;自動的に生成された説明">
            <a:extLst>
              <a:ext uri="{FF2B5EF4-FFF2-40B4-BE49-F238E27FC236}">
                <a16:creationId xmlns:a16="http://schemas.microsoft.com/office/drawing/2014/main" id="{FED9FDD0-D9F0-8ADF-255A-F517D180F5E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" y="0"/>
            <a:ext cx="6847159" cy="968375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A1661059-64D2-7760-4287-AA0F62B6B8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536" y="8117056"/>
            <a:ext cx="2978332" cy="109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65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101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Onda Hidemi (恩田 秀美)</dc:creator>
  <cp:lastModifiedBy>main fukkou</cp:lastModifiedBy>
  <cp:revision>16</cp:revision>
  <dcterms:created xsi:type="dcterms:W3CDTF">2021-10-21T01:43:29Z</dcterms:created>
  <dcterms:modified xsi:type="dcterms:W3CDTF">2023-04-24T08:00:57Z</dcterms:modified>
</cp:coreProperties>
</file>