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花田 雅史" initials="花田" lastIdx="3" clrIdx="0">
    <p:extLst>
      <p:ext uri="{19B8F6BF-5375-455C-9EA6-DF929625EA0E}">
        <p15:presenceInfo xmlns:p15="http://schemas.microsoft.com/office/powerpoint/2012/main" userId="9ad3ab292139146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900"/>
    <a:srgbClr val="22A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5CC179-0985-4F27-8F1F-6F85C597A372}" v="5" dt="2021-06-10T06:46:49.2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352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花田 雅史" userId="9ad3ab292139146e" providerId="LiveId" clId="{335CC179-0985-4F27-8F1F-6F85C597A372}"/>
    <pc:docChg chg="undo custSel modSld">
      <pc:chgData name="花田 雅史" userId="9ad3ab292139146e" providerId="LiveId" clId="{335CC179-0985-4F27-8F1F-6F85C597A372}" dt="2021-06-10T06:48:38.100" v="156" actId="1592"/>
      <pc:docMkLst>
        <pc:docMk/>
      </pc:docMkLst>
      <pc:sldChg chg="addSp delSp modSp mod addCm delCm modCm">
        <pc:chgData name="花田 雅史" userId="9ad3ab292139146e" providerId="LiveId" clId="{335CC179-0985-4F27-8F1F-6F85C597A372}" dt="2021-06-10T06:48:38.100" v="156" actId="1592"/>
        <pc:sldMkLst>
          <pc:docMk/>
          <pc:sldMk cId="1448758832" sldId="257"/>
        </pc:sldMkLst>
        <pc:spChg chg="add del mod">
          <ac:chgData name="花田 雅史" userId="9ad3ab292139146e" providerId="LiveId" clId="{335CC179-0985-4F27-8F1F-6F85C597A372}" dt="2021-06-10T06:48:24.225" v="155" actId="1035"/>
          <ac:spMkLst>
            <pc:docMk/>
            <pc:sldMk cId="1448758832" sldId="257"/>
            <ac:spMk id="3" creationId="{B55F121F-E596-4DCC-827A-70E377481844}"/>
          </ac:spMkLst>
        </pc:spChg>
        <pc:grpChg chg="mod">
          <ac:chgData name="花田 雅史" userId="9ad3ab292139146e" providerId="LiveId" clId="{335CC179-0985-4F27-8F1F-6F85C597A372}" dt="2021-06-10T06:43:17.495" v="1" actId="1076"/>
          <ac:grpSpMkLst>
            <pc:docMk/>
            <pc:sldMk cId="1448758832" sldId="257"/>
            <ac:grpSpMk id="12" creationId="{F586847C-B268-45D8-98EC-92EF74A777C5}"/>
          </ac:grpSpMkLst>
        </pc:grpChg>
        <pc:picChg chg="mod">
          <ac:chgData name="花田 雅史" userId="9ad3ab292139146e" providerId="LiveId" clId="{335CC179-0985-4F27-8F1F-6F85C597A372}" dt="2021-06-10T06:44:17.530" v="18" actId="1076"/>
          <ac:picMkLst>
            <pc:docMk/>
            <pc:sldMk cId="1448758832" sldId="257"/>
            <ac:picMk id="4" creationId="{F3A524F1-F615-4997-9172-26CBD4751B0B}"/>
          </ac:picMkLst>
        </pc:picChg>
        <pc:picChg chg="add mod">
          <ac:chgData name="花田 雅史" userId="9ad3ab292139146e" providerId="LiveId" clId="{335CC179-0985-4F27-8F1F-6F85C597A372}" dt="2021-06-10T06:43:52.410" v="16" actId="14100"/>
          <ac:picMkLst>
            <pc:docMk/>
            <pc:sldMk cId="1448758832" sldId="257"/>
            <ac:picMk id="15" creationId="{159D86C9-E6E8-4E5F-886C-940A2464D4AE}"/>
          </ac:picMkLst>
        </pc:picChg>
        <pc:picChg chg="add del mod">
          <ac:chgData name="花田 雅史" userId="9ad3ab292139146e" providerId="LiveId" clId="{335CC179-0985-4F27-8F1F-6F85C597A372}" dt="2021-06-10T06:46:35.302" v="79" actId="478"/>
          <ac:picMkLst>
            <pc:docMk/>
            <pc:sldMk cId="1448758832" sldId="257"/>
            <ac:picMk id="16" creationId="{1D8F2615-AAEF-4F7A-94D8-74B849698BB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F2A-F1C1-4708-9913-9E0D06A562ED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3D83-EBFA-4ED4-84FE-C4A329365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37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F2A-F1C1-4708-9913-9E0D06A562ED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3D83-EBFA-4ED4-84FE-C4A329365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64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F2A-F1C1-4708-9913-9E0D06A562ED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3D83-EBFA-4ED4-84FE-C4A329365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61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F2A-F1C1-4708-9913-9E0D06A562ED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3D83-EBFA-4ED4-84FE-C4A329365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80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F2A-F1C1-4708-9913-9E0D06A562ED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3D83-EBFA-4ED4-84FE-C4A329365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F2A-F1C1-4708-9913-9E0D06A562ED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3D83-EBFA-4ED4-84FE-C4A329365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30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F2A-F1C1-4708-9913-9E0D06A562ED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3D83-EBFA-4ED4-84FE-C4A329365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030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F2A-F1C1-4708-9913-9E0D06A562ED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3D83-EBFA-4ED4-84FE-C4A329365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93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F2A-F1C1-4708-9913-9E0D06A562ED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3D83-EBFA-4ED4-84FE-C4A329365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797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F2A-F1C1-4708-9913-9E0D06A562ED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3D83-EBFA-4ED4-84FE-C4A329365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57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F2A-F1C1-4708-9913-9E0D06A562ED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3D83-EBFA-4ED4-84FE-C4A329365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068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8DF2A-F1C1-4708-9913-9E0D06A562ED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D3D83-EBFA-4ED4-84FE-C4A329365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261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DE7EA23-3A22-41CB-BC14-C3FFCE50B5A5}"/>
              </a:ext>
            </a:extLst>
          </p:cNvPr>
          <p:cNvSpPr/>
          <p:nvPr/>
        </p:nvSpPr>
        <p:spPr>
          <a:xfrm>
            <a:off x="0" y="7180537"/>
            <a:ext cx="6858000" cy="2725464"/>
          </a:xfrm>
          <a:prstGeom prst="rect">
            <a:avLst/>
          </a:prstGeom>
          <a:solidFill>
            <a:srgbClr val="00B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3635230-A1DD-47C8-ABCF-01DF4BAAA09B}"/>
              </a:ext>
            </a:extLst>
          </p:cNvPr>
          <p:cNvSpPr txBox="1"/>
          <p:nvPr/>
        </p:nvSpPr>
        <p:spPr>
          <a:xfrm>
            <a:off x="218168" y="7670757"/>
            <a:ext cx="43202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当店の</a:t>
            </a:r>
            <a:endParaRPr kumimoji="1" lang="en-US" altLang="ja-JP" sz="4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友だち登録は</a:t>
            </a:r>
            <a:endParaRPr kumimoji="1" lang="en-US" altLang="ja-JP" sz="4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こちらから</a:t>
            </a:r>
          </a:p>
        </p:txBody>
      </p:sp>
      <p:sp>
        <p:nvSpPr>
          <p:cNvPr id="6" name="矢印: 右 5">
            <a:extLst>
              <a:ext uri="{FF2B5EF4-FFF2-40B4-BE49-F238E27FC236}">
                <a16:creationId xmlns:a16="http://schemas.microsoft.com/office/drawing/2014/main" id="{2C27C96D-2CAF-44D7-A89D-D3E685025D62}"/>
              </a:ext>
            </a:extLst>
          </p:cNvPr>
          <p:cNvSpPr/>
          <p:nvPr/>
        </p:nvSpPr>
        <p:spPr>
          <a:xfrm>
            <a:off x="3517946" y="8257315"/>
            <a:ext cx="801013" cy="661720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F586847C-B268-45D8-98EC-92EF74A777C5}"/>
              </a:ext>
            </a:extLst>
          </p:cNvPr>
          <p:cNvGrpSpPr/>
          <p:nvPr/>
        </p:nvGrpSpPr>
        <p:grpSpPr>
          <a:xfrm>
            <a:off x="8246785" y="6173803"/>
            <a:ext cx="2005634" cy="2013468"/>
            <a:chOff x="4634198" y="7673842"/>
            <a:chExt cx="1761611" cy="1768492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C15B4DCC-A5F8-4F6A-B53F-EB3BC6F067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34198" y="7673842"/>
              <a:ext cx="1761611" cy="1768492"/>
            </a:xfrm>
            <a:prstGeom prst="rect">
              <a:avLst/>
            </a:prstGeom>
          </p:spPr>
        </p:pic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BB557C49-F8E0-420C-8C1B-F941C389AD8B}"/>
                </a:ext>
              </a:extLst>
            </p:cNvPr>
            <p:cNvSpPr txBox="1"/>
            <p:nvPr/>
          </p:nvSpPr>
          <p:spPr>
            <a:xfrm>
              <a:off x="4704610" y="8327493"/>
              <a:ext cx="1620786" cy="45956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ダミー</a:t>
              </a:r>
            </a:p>
          </p:txBody>
        </p:sp>
      </p:grpSp>
      <p:pic>
        <p:nvPicPr>
          <p:cNvPr id="2" name="図 1">
            <a:extLst>
              <a:ext uri="{FF2B5EF4-FFF2-40B4-BE49-F238E27FC236}">
                <a16:creationId xmlns:a16="http://schemas.microsoft.com/office/drawing/2014/main" id="{777C68B0-8B9F-46E1-8E74-CC4971D49D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3" y="-161151"/>
            <a:ext cx="6858000" cy="7341688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B67A9B3-44E8-44AE-95E3-857612F3084E}"/>
              </a:ext>
            </a:extLst>
          </p:cNvPr>
          <p:cNvSpPr txBox="1"/>
          <p:nvPr/>
        </p:nvSpPr>
        <p:spPr>
          <a:xfrm>
            <a:off x="180068" y="1836090"/>
            <a:ext cx="6624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＼</a:t>
            </a:r>
            <a:r>
              <a:rPr lang="ja-JP" altLang="en-US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友だち募集中</a:t>
            </a:r>
            <a:r>
              <a:rPr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endParaRPr kumimoji="1" lang="ja-JP" altLang="en-US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5A40E39-855A-4339-A3E7-4C5D03C9E691}"/>
              </a:ext>
            </a:extLst>
          </p:cNvPr>
          <p:cNvSpPr txBox="1"/>
          <p:nvPr/>
        </p:nvSpPr>
        <p:spPr>
          <a:xfrm>
            <a:off x="243568" y="4591841"/>
            <a:ext cx="4537266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●いつでも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気軽に</a:t>
            </a:r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LINE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endParaRPr kumimoji="1"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当店に連絡いただけ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ます！</a:t>
            </a:r>
            <a:endParaRPr kumimoji="1"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写真付きメッセージで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対応もスピーディーに！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●イベント情報やお得情報も</a:t>
            </a:r>
            <a:endParaRPr kumimoji="1"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随時配信中！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4925F0D-AC40-43F1-B14A-7E7C2C107C71}"/>
              </a:ext>
            </a:extLst>
          </p:cNvPr>
          <p:cNvSpPr txBox="1"/>
          <p:nvPr/>
        </p:nvSpPr>
        <p:spPr>
          <a:xfrm>
            <a:off x="-113732" y="3826813"/>
            <a:ext cx="3877699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友だち登録すると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3A524F1-F615-4997-9172-26CBD4751B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39" y="1051088"/>
            <a:ext cx="5891814" cy="618711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159D86C9-E6E8-4E5F-886C-940A2464D4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8379" y="7564728"/>
            <a:ext cx="2101453" cy="2074017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55F121F-E596-4DCC-827A-70E377481844}"/>
              </a:ext>
            </a:extLst>
          </p:cNvPr>
          <p:cNvSpPr txBox="1"/>
          <p:nvPr/>
        </p:nvSpPr>
        <p:spPr>
          <a:xfrm>
            <a:off x="2032000" y="228600"/>
            <a:ext cx="2806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dirty="0">
                <a:solidFill>
                  <a:srgbClr val="FF0000"/>
                </a:solidFill>
                <a:latin typeface="AR P新藝体U" panose="020B0600010101010101" pitchFamily="50" charset="-128"/>
                <a:ea typeface="AR P新藝体U" panose="020B0600010101010101" pitchFamily="50" charset="-128"/>
              </a:rPr>
              <a:t>花田電気</a:t>
            </a:r>
          </a:p>
        </p:txBody>
      </p:sp>
    </p:spTree>
    <p:extLst>
      <p:ext uri="{BB962C8B-B14F-4D97-AF65-F5344CB8AC3E}">
        <p14:creationId xmlns:p14="http://schemas.microsoft.com/office/powerpoint/2010/main" val="1448758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53</Words>
  <Application>Microsoft Office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 P新藝体U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hiramatsu naoki</dc:creator>
  <cp:lastModifiedBy>花田 雅史</cp:lastModifiedBy>
  <cp:revision>42</cp:revision>
  <dcterms:created xsi:type="dcterms:W3CDTF">2019-06-20T08:27:53Z</dcterms:created>
  <dcterms:modified xsi:type="dcterms:W3CDTF">2021-06-10T06:48:48Z</dcterms:modified>
</cp:coreProperties>
</file>